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media/image1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3FD117-39F9-4E8C-B482-827EDC49880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7B5EBC-4747-4C4B-B459-4669BFB2764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81920B-C9E6-4840-9E9D-8597C3E1422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B5769F-4648-4F5D-96B3-3E9231E2408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689445-8E57-48E3-B92D-EAB07463A3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8E7E15-B4D6-4574-B5C9-8806BF82CB6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B5C9B0-7099-44C3-9A9B-76514DFDAB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0FA3E9-0057-4340-9803-B2FA219770E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4DCEE7-2085-48E0-B981-8B18A87A27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193C39-A170-4C18-8193-3046677B9D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1A3958-DA05-497E-A2E2-ADE3C38CCC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08D303-1CDE-42F0-82E0-7803DACA355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1E624A8-9E84-4F98-8227-633B30922A58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68360" y="126000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adicionar 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40000" y="2471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LibreOffice/7.6.4.1$Windows_X86_64 LibreOffice_project/e19e193f88cd6c0525a17fb7a176ed8e6a3e2aa1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2023-12-15T15:44:04Z</dcterms:created>
  <dc:creator/>
  <dc:description/>
  <dc:language>pt-BR</dc:language>
  <cp:lastModifiedBy/>
  <dcterms:modified xsi:type="dcterms:W3CDTF">2023-12-15T15:54:57Z</dcterms:modified>
  <cp:revision>1</cp:revision>
  <dc:subject/>
  <dc:title/>
</cp:coreProperties>
</file>