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2EBF90-659B-46CA-BD2E-15D46048A0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BEF6C8-37C6-4534-B304-8E173D3EDD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F05288-BCC6-4434-82EC-764FF200AA1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BA52BB-F689-4F0C-9532-76991A6C7C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8EFDBF-3B92-4827-8BDE-91FB2D9F30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D32BB7-A820-48FF-A83C-A7BEF9A744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010B55-EC19-47F5-8D99-2D2DB0EB5D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807700-4448-4940-B446-126249493F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B1E721-EA91-4F0D-A746-563F3E5BFB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00C5CF-551D-4A1B-8BDB-4B75424411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B1FABF-B467-4017-82E0-01019CF5E2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071DB4-F8E2-4637-B6A8-38F452850E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D2A7AB1-5910-4DD0-B371-3E99EAC0D248}" type="slidenum"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40000" y="1213560"/>
            <a:ext cx="7920000" cy="7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1980000" y="2340000"/>
            <a:ext cx="7020000" cy="23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900000" y="1080000"/>
            <a:ext cx="7380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900000" y="2291760"/>
            <a:ext cx="9071640" cy="292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80000" y="360000"/>
            <a:ext cx="4140000" cy="187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360000" y="3240000"/>
            <a:ext cx="3780000" cy="21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LibreOffice/7.6.4.1$Windows_X86_64 LibreOffice_project/e19e193f88cd6c0525a17fb7a176ed8e6a3e2aa1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2023-12-15T15:19:18Z</dcterms:created>
  <dc:creator/>
  <dc:description/>
  <dc:language>pt-BR</dc:language>
  <cp:lastModifiedBy/>
  <dcterms:modified xsi:type="dcterms:W3CDTF">2023-12-15T15:24:24Z</dcterms:modified>
  <cp:revision>1</cp:revision>
  <dc:subject/>
  <dc:title/>
</cp:coreProperties>
</file>